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4"/>
  </p:notesMasterIdLst>
  <p:sldIdLst>
    <p:sldId id="262" r:id="rId4"/>
    <p:sldId id="269" r:id="rId5"/>
    <p:sldId id="263" r:id="rId6"/>
    <p:sldId id="270" r:id="rId7"/>
    <p:sldId id="271" r:id="rId8"/>
    <p:sldId id="272" r:id="rId9"/>
    <p:sldId id="273" r:id="rId10"/>
    <p:sldId id="274" r:id="rId11"/>
    <p:sldId id="275" r:id="rId12"/>
    <p:sldId id="276" r:id="rId13"/>
  </p:sldIdLst>
  <p:sldSz cx="12192000" cy="6858000"/>
  <p:notesSz cx="6858000" cy="9144000"/>
  <p:embeddedFontLst>
    <p:embeddedFont>
      <p:font typeface="SamsungOne 450C" panose="020B0506030303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SamsungOne 800C" panose="020B0906030303020204" charset="0"/>
      <p:bold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=""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=""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=""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=""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=""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=""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=""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=""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=""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=""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=""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=""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=""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=""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=""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=""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=""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=""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=""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=""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=""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=""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=""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=""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=""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=""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=""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=""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=""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=""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=""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Let’s cook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1418320"/>
          </a:xfrm>
        </p:spPr>
        <p:txBody>
          <a:bodyPr>
            <a:normAutofit/>
          </a:bodyPr>
          <a:lstStyle/>
          <a:p>
            <a:r>
              <a:rPr lang="ru-RU" dirty="0" smtClean="0"/>
              <a:t>Автор: </a:t>
            </a:r>
            <a:r>
              <a:rPr lang="ru-RU" dirty="0" err="1" smtClean="0"/>
              <a:t>Тяжельникова</a:t>
            </a:r>
            <a:r>
              <a:rPr lang="ru-RU" dirty="0" smtClean="0"/>
              <a:t> Дарья</a:t>
            </a:r>
            <a:endParaRPr lang="en-US" dirty="0" smtClean="0"/>
          </a:p>
          <a:p>
            <a:r>
              <a:rPr lang="ru-RU" dirty="0" smtClean="0"/>
              <a:t>Площадка: </a:t>
            </a:r>
            <a:r>
              <a:rPr lang="ru-RU" dirty="0"/>
              <a:t>Москва, РУДН (ул. Миклухо-Маклая</a:t>
            </a:r>
            <a:r>
              <a:rPr lang="ru-RU" dirty="0" smtClean="0"/>
              <a:t>)</a:t>
            </a:r>
          </a:p>
          <a:p>
            <a:r>
              <a:rPr lang="ru-RU" dirty="0" smtClean="0"/>
              <a:t>Руководитель</a:t>
            </a:r>
            <a:r>
              <a:rPr lang="ru-RU" dirty="0" smtClean="0"/>
              <a:t>: </a:t>
            </a:r>
            <a:r>
              <a:rPr lang="ru-RU" dirty="0" err="1"/>
              <a:t>Жмурина</a:t>
            </a:r>
            <a:r>
              <a:rPr lang="ru-RU" dirty="0"/>
              <a:t> Ксения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26.05.2025</a:t>
            </a:fld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120942" y="2687220"/>
            <a:ext cx="9257907" cy="690677"/>
          </a:xfrm>
        </p:spPr>
        <p:txBody>
          <a:bodyPr>
            <a:noAutofit/>
          </a:bodyPr>
          <a:lstStyle/>
          <a:p>
            <a:pPr algn="ctr"/>
            <a:r>
              <a:rPr lang="ru-RU" sz="6000" dirty="0" smtClean="0"/>
              <a:t>Спасибо за внимание!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3155113639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26.05.2025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98710" y="-165553"/>
            <a:ext cx="10433318" cy="4337504"/>
          </a:xfrm>
        </p:spPr>
        <p:txBody>
          <a:bodyPr/>
          <a:lstStyle/>
          <a:p>
            <a:r>
              <a:rPr lang="ru-RU" b="1" dirty="0" smtClean="0"/>
              <a:t>А</a:t>
            </a:r>
            <a:r>
              <a:rPr lang="ru-RU" dirty="0" smtClean="0"/>
              <a:t>ктуальность: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2400" dirty="0"/>
              <a:t>Иногда бывает сложно придумать, что приготовить из продуктов, которые есть под рукой. К тому же, если человек находит интересный рецепт — например, в интернете или от друзей — он может его не записать и потом забыть.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4033057067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=""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=""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234942"/>
            <a:ext cx="9970870" cy="3602272"/>
          </a:xfrm>
        </p:spPr>
        <p:txBody>
          <a:bodyPr>
            <a:normAutofit/>
          </a:bodyPr>
          <a:lstStyle/>
          <a:p>
            <a:r>
              <a:rPr lang="ru-RU" b="1" dirty="0" smtClean="0"/>
              <a:t>Ц</a:t>
            </a:r>
            <a:r>
              <a:rPr lang="ru-RU" dirty="0" smtClean="0"/>
              <a:t>ель: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2400" dirty="0"/>
              <a:t>С</a:t>
            </a:r>
            <a:r>
              <a:rPr lang="ru-RU" sz="2400" dirty="0" smtClean="0"/>
              <a:t>оздать </a:t>
            </a:r>
            <a:r>
              <a:rPr lang="en-US" sz="2400" dirty="0" smtClean="0"/>
              <a:t>android</a:t>
            </a:r>
            <a:r>
              <a:rPr lang="ru-RU" sz="2400" dirty="0" smtClean="0"/>
              <a:t>-приложение, в котором пользователь сможет находить список блюд, которые можно приготовить по введенным ингредиентам, добавлять свои рецепты</a:t>
            </a:r>
            <a:endParaRPr lang="ru-RU" sz="1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848" y="3061285"/>
            <a:ext cx="3456951" cy="345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571499" y="1497933"/>
            <a:ext cx="9083735" cy="998620"/>
          </a:xfrm>
        </p:spPr>
        <p:txBody>
          <a:bodyPr>
            <a:normAutofit fontScale="90000"/>
          </a:bodyPr>
          <a:lstStyle/>
          <a:p>
            <a:r>
              <a:rPr lang="ru-RU" sz="3600" dirty="0" smtClean="0"/>
              <a:t>Целевая аудитория</a:t>
            </a:r>
            <a:r>
              <a:rPr lang="ru-RU" sz="3600" dirty="0" smtClean="0"/>
              <a:t>:</a:t>
            </a:r>
            <a:br>
              <a:rPr lang="ru-RU" sz="3600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>Кулинария увлекает людей самого разного возраста – от молодых энтузиастов до опытных хозяек. Для одних это творчество, для других – повседневная необходимость</a:t>
            </a:r>
            <a:endParaRPr lang="ru-RU" sz="27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682" y="2771525"/>
            <a:ext cx="4842599" cy="322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779520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21871" y="1632856"/>
            <a:ext cx="9257907" cy="424542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Функции приложения</a:t>
            </a:r>
            <a:r>
              <a:rPr lang="ru-RU" dirty="0" smtClean="0"/>
              <a:t>:</a:t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2400" dirty="0" smtClean="0"/>
              <a:t>- Получение списка </a:t>
            </a:r>
            <a:r>
              <a:rPr lang="ru-RU" sz="2400" dirty="0" smtClean="0"/>
              <a:t>рецептов</a:t>
            </a: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-</a:t>
            </a:r>
            <a:r>
              <a:rPr lang="ru-RU" sz="2400" dirty="0" smtClean="0"/>
              <a:t> Просмотр рецептов </a:t>
            </a:r>
            <a:r>
              <a:rPr lang="ru-RU" sz="2400" dirty="0" smtClean="0"/>
              <a:t>(Название</a:t>
            </a:r>
            <a:r>
              <a:rPr lang="ru-RU" sz="2400" dirty="0" smtClean="0"/>
              <a:t>, ингредиенты</a:t>
            </a:r>
            <a:r>
              <a:rPr lang="ru-RU" sz="2400" dirty="0" smtClean="0"/>
              <a:t>, страна происхождения)</a:t>
            </a: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/>
              <a:t/>
            </a:r>
            <a:br>
              <a:rPr lang="ru-RU" sz="2400" dirty="0"/>
            </a:br>
            <a:r>
              <a:rPr lang="ru-RU" sz="2400" dirty="0" smtClean="0"/>
              <a:t>- Отображение информации о </a:t>
            </a:r>
            <a:r>
              <a:rPr lang="ru-RU" sz="2400" dirty="0" smtClean="0"/>
              <a:t>рецептах</a:t>
            </a: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 smtClean="0"/>
              <a:t>- Добавление собственных рецептов и их </a:t>
            </a:r>
            <a:r>
              <a:rPr lang="ru-RU" sz="2400" dirty="0" smtClean="0"/>
              <a:t>удаление</a:t>
            </a:r>
            <a:br>
              <a:rPr lang="ru-RU" sz="2400" dirty="0" smtClean="0"/>
            </a:b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 smtClean="0"/>
              <a:t>-Поиск рецептов по разным параметрам (Название, Страна, Ингредиент)</a:t>
            </a: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95110952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38200" y="365126"/>
            <a:ext cx="9257907" cy="856080"/>
          </a:xfrm>
        </p:spPr>
        <p:txBody>
          <a:bodyPr/>
          <a:lstStyle/>
          <a:p>
            <a:pPr algn="ctr"/>
            <a:r>
              <a:rPr lang="ru-RU" dirty="0" smtClean="0"/>
              <a:t>Меню приложения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612" y="1127458"/>
            <a:ext cx="2445318" cy="522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092089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Добавление собственных рецептов и их удаление</a:t>
            </a:r>
            <a:br>
              <a:rPr lang="ru-RU" dirty="0"/>
            </a:b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609" y="740315"/>
            <a:ext cx="2722712" cy="587035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967" y="740315"/>
            <a:ext cx="2711706" cy="593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016044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8353052" y="6067592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Поиск рецептов по разным параметрам </a:t>
            </a:r>
            <a:br>
              <a:rPr lang="ru-RU" dirty="0"/>
            </a:b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768" y="890937"/>
            <a:ext cx="3085683" cy="568060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424" y="890936"/>
            <a:ext cx="2834733" cy="5680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630862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86326" y="1327651"/>
            <a:ext cx="9257907" cy="690677"/>
          </a:xfrm>
        </p:spPr>
        <p:txBody>
          <a:bodyPr/>
          <a:lstStyle/>
          <a:p>
            <a:r>
              <a:rPr lang="ru-RU" dirty="0" smtClean="0"/>
              <a:t>В реализации  приложения</a:t>
            </a:r>
            <a:r>
              <a:rPr lang="en-US" dirty="0" smtClean="0"/>
              <a:t> </a:t>
            </a:r>
            <a:r>
              <a:rPr lang="ru-RU" dirty="0" smtClean="0"/>
              <a:t>использованы</a:t>
            </a:r>
            <a:r>
              <a:rPr lang="ru-RU" dirty="0"/>
              <a:t>:</a:t>
            </a:r>
          </a:p>
        </p:txBody>
      </p:sp>
      <p:sp>
        <p:nvSpPr>
          <p:cNvPr id="6" name="Заголовок 3"/>
          <p:cNvSpPr txBox="1">
            <a:spLocks/>
          </p:cNvSpPr>
          <p:nvPr/>
        </p:nvSpPr>
        <p:spPr>
          <a:xfrm>
            <a:off x="930442" y="1437940"/>
            <a:ext cx="9257907" cy="44936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SQLite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 smtClean="0"/>
              <a:t>PyCharm</a:t>
            </a:r>
            <a:r>
              <a:rPr lang="en-US" dirty="0" smtClean="0"/>
              <a:t> Community Edition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Android Studio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532559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70</Words>
  <Application>Microsoft Office PowerPoint</Application>
  <PresentationFormat>Широкоэкранный</PresentationFormat>
  <Paragraphs>30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SamsungOne 450C</vt:lpstr>
      <vt:lpstr>Calibri</vt:lpstr>
      <vt:lpstr>SamsungOne 800C</vt:lpstr>
      <vt:lpstr>Samsung IT School White</vt:lpstr>
      <vt:lpstr>Samsung IT School En</vt:lpstr>
      <vt:lpstr>Samsung IT School White En</vt:lpstr>
      <vt:lpstr>Let’s cook</vt:lpstr>
      <vt:lpstr>Актуальность:    Иногда бывает сложно придумать, что приготовить из продуктов, которые есть под рукой. К тому же, если человек находит интересный рецепт — например, в интернете или от друзей — он может его не записать и потом забыть.</vt:lpstr>
      <vt:lpstr>Цель:     Создать android-приложение, в котором пользователь сможет находить список блюд, которые можно приготовить по введенным ингредиентам, добавлять свои рецепты</vt:lpstr>
      <vt:lpstr>Целевая аудитория:  Кулинария увлекает людей самого разного возраста – от молодых энтузиастов до опытных хозяек. Для одних это творчество, для других – повседневная необходимость</vt:lpstr>
      <vt:lpstr>Функции приложения:  - Получение списка рецептов  - Просмотр рецептов (Название, ингредиенты, страна происхождения)  - Отображение информации о рецептах  - Добавление собственных рецептов и их удаление  -Поиск рецептов по разным параметрам (Название, Страна, Ингредиент)  </vt:lpstr>
      <vt:lpstr>Меню приложения</vt:lpstr>
      <vt:lpstr>Добавление собственных рецептов и их удаление </vt:lpstr>
      <vt:lpstr>Поиск рецептов по разным параметрам  </vt:lpstr>
      <vt:lpstr>В реализации  приложения использованы: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User</cp:lastModifiedBy>
  <cp:revision>56</cp:revision>
  <dcterms:created xsi:type="dcterms:W3CDTF">2020-05-25T08:37:09Z</dcterms:created>
  <dcterms:modified xsi:type="dcterms:W3CDTF">2025-05-26T18:15:58Z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